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-88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Борьба за власть в партии большевиков</a:t>
            </a:r>
            <a:br>
              <a:rPr lang="ru-RU" dirty="0" smtClean="0"/>
            </a:br>
            <a:r>
              <a:rPr lang="ru-RU" sz="1800" dirty="0" smtClean="0"/>
              <a:t>(схемы к уроку)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5761101"/>
            <a:ext cx="7766936" cy="1096899"/>
          </a:xfrm>
        </p:spPr>
        <p:txBody>
          <a:bodyPr/>
          <a:lstStyle/>
          <a:p>
            <a:r>
              <a:rPr lang="ru-RU" dirty="0" smtClean="0"/>
              <a:t>Соломатина Л.А.</a:t>
            </a:r>
          </a:p>
          <a:p>
            <a:r>
              <a:rPr lang="ru-RU" dirty="0" smtClean="0"/>
              <a:t>МБОУ </a:t>
            </a:r>
            <a:r>
              <a:rPr lang="ru-RU" dirty="0" err="1" smtClean="0"/>
              <a:t>Анопинская</a:t>
            </a:r>
            <a:r>
              <a:rPr lang="ru-RU" dirty="0" smtClean="0"/>
              <a:t> СОШ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001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033336" cy="19275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 </a:t>
            </a:r>
            <a:r>
              <a:rPr lang="ru-RU" dirty="0"/>
              <a:t>сих пор не смолкают споры: почему в борьбе за власть победу одержал И.В. Сталин?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804532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лан </a:t>
            </a:r>
            <a:r>
              <a:rPr lang="ru-RU" dirty="0"/>
              <a:t>урока:</a:t>
            </a:r>
          </a:p>
          <a:p>
            <a:pPr lvl="0"/>
            <a:r>
              <a:rPr lang="ru-RU" dirty="0"/>
              <a:t>Смерть Ленина</a:t>
            </a:r>
          </a:p>
          <a:p>
            <a:pPr lvl="0"/>
            <a:r>
              <a:rPr lang="ru-RU" dirty="0"/>
              <a:t>Коммунистическая партия в 1920-е гг.</a:t>
            </a:r>
          </a:p>
          <a:p>
            <a:pPr lvl="0"/>
            <a:r>
              <a:rPr lang="ru-RU" dirty="0"/>
              <a:t>Внутрипартийная борьба за власть.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5570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708338"/>
          </a:xfrm>
        </p:spPr>
        <p:txBody>
          <a:bodyPr/>
          <a:lstStyle/>
          <a:p>
            <a:r>
              <a:rPr lang="ru-RU" dirty="0" smtClean="0"/>
              <a:t>Смерть В.И. Ленина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03042" y="965915"/>
            <a:ext cx="7650051" cy="721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своих последних письмах и статьях В.И. Ленин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5003" y="2279560"/>
            <a:ext cx="2665927" cy="3142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Возлагает надежды </a:t>
            </a:r>
            <a:r>
              <a:rPr lang="ru-RU" dirty="0" smtClean="0"/>
              <a:t>на административные методы борьбы с бюрократизмом, коррупцией (улучшение работы </a:t>
            </a:r>
            <a:r>
              <a:rPr lang="ru-RU" dirty="0" err="1" smtClean="0"/>
              <a:t>рабочекрестьянской</a:t>
            </a:r>
            <a:r>
              <a:rPr lang="ru-RU" dirty="0" smtClean="0"/>
              <a:t> инспекции, увеличение числа рабочих ЦК.)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44721" y="2253803"/>
            <a:ext cx="2601533" cy="3193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Указывает на главные направления развития страны</a:t>
            </a:r>
            <a:r>
              <a:rPr lang="ru-RU" dirty="0" smtClean="0"/>
              <a:t>, выражающиеся в росте цивилизованности, культуры; увеличение различных форм кооперации на добровольной основе.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51561" y="2279560"/>
            <a:ext cx="2807594" cy="3142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Пишет об опасности раскола партии. </a:t>
            </a:r>
            <a:r>
              <a:rPr lang="ru-RU" dirty="0" smtClean="0"/>
              <a:t>Ее единство и сохранение монополии на власть – основное условие движения к социализму.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316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65408"/>
          </a:xfrm>
        </p:spPr>
        <p:txBody>
          <a:bodyPr/>
          <a:lstStyle/>
          <a:p>
            <a:r>
              <a:rPr lang="ru-RU" dirty="0" smtClean="0"/>
              <a:t>Коммунистическая партия в 1920-е гг.</a:t>
            </a:r>
            <a:endParaRPr lang="ru-RU" dirty="0"/>
          </a:p>
        </p:txBody>
      </p:sp>
      <p:cxnSp>
        <p:nvCxnSpPr>
          <p:cNvPr id="5" name="Прямая соединительная линия 4"/>
          <p:cNvCxnSpPr>
            <a:stCxn id="2" idx="2"/>
          </p:cNvCxnSpPr>
          <p:nvPr/>
        </p:nvCxnSpPr>
        <p:spPr>
          <a:xfrm>
            <a:off x="4975668" y="665408"/>
            <a:ext cx="36000" cy="59028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940158" y="824248"/>
            <a:ext cx="3361386" cy="6053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Военизированная организация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35930" y="1566929"/>
            <a:ext cx="3361386" cy="566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Рост партийного аппарата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35930" y="2318198"/>
            <a:ext cx="3361386" cy="6697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Ужесточение партийной дисциплины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35930" y="3172498"/>
            <a:ext cx="3361386" cy="631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с проявлением инакомыслия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35930" y="3970987"/>
            <a:ext cx="3361386" cy="566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Привилегии для партийцев становятся системой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35930" y="4705081"/>
            <a:ext cx="3361386" cy="1863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Благополучие работников аппарата зависит от: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Занимаемой должности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Готовности неуклонно исполнять директивы вышестоящих органов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31854" y="824248"/>
            <a:ext cx="4185633" cy="1068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Остается подозрительность к лицам дворянского происхождения, интеллигенции, духовенству, «мелкой буржуазии»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31854" y="2133599"/>
            <a:ext cx="4185633" cy="183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Формируются группы по принципу личной преданности определенному лидеру партии. «Чистка» партии (1921 г.) – из партии исключено 25%  состава. «Ленинский призыв» (1924 г.) в партию вступили 240 тыс. чел.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31854" y="4185634"/>
            <a:ext cx="4185633" cy="875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партию пришли и те, кто рассчитывал получить хорошую работу, сделать карьеру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31854" y="5280338"/>
            <a:ext cx="4185633" cy="579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Решения принимаются узким кругом политической элиты.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331854" y="6104586"/>
            <a:ext cx="4185633" cy="579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Назначение на должности утверждается партийным органом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4984124" y="1429555"/>
            <a:ext cx="3477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4297316" y="1056068"/>
            <a:ext cx="678352" cy="12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975668" y="2434107"/>
            <a:ext cx="3561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4297316" y="1893194"/>
            <a:ext cx="678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8" idx="3"/>
          </p:cNvCxnSpPr>
          <p:nvPr/>
        </p:nvCxnSpPr>
        <p:spPr>
          <a:xfrm flipH="1">
            <a:off x="4297316" y="2653048"/>
            <a:ext cx="6783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4297316" y="3438659"/>
            <a:ext cx="678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984124" y="4404575"/>
            <a:ext cx="347730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297316" y="4069724"/>
            <a:ext cx="678352" cy="2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975668" y="5447763"/>
            <a:ext cx="356186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297316" y="5082862"/>
            <a:ext cx="6868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984124" y="6568225"/>
            <a:ext cx="3477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625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228" y="68353"/>
            <a:ext cx="8596668" cy="825146"/>
          </a:xfrm>
        </p:spPr>
        <p:txBody>
          <a:bodyPr/>
          <a:lstStyle/>
          <a:p>
            <a:r>
              <a:rPr lang="ru-RU" dirty="0" smtClean="0"/>
              <a:t>Внутрипартийная борьба за власть</a:t>
            </a:r>
            <a:endParaRPr lang="ru-RU" dirty="0"/>
          </a:p>
        </p:txBody>
      </p:sp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961510" y="727704"/>
            <a:ext cx="2238375" cy="83786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Причины внутрипартийной борьбы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961510" y="1707763"/>
            <a:ext cx="2238375" cy="8141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Борьба между политическими лидерами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4782263" y="755918"/>
            <a:ext cx="7027664" cy="9621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-Личное соперничество политических лидеров за власть в партии и в стране.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Различие взглядов на пути развития СССР.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Отсутствие легальной оппозиции.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3953993" y="2400058"/>
            <a:ext cx="3324225" cy="4857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Фазы внутрипартийной борьбы.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6"/>
          <p:cNvSpPr>
            <a:spLocks noChangeArrowheads="1"/>
          </p:cNvSpPr>
          <p:nvPr/>
        </p:nvSpPr>
        <p:spPr bwMode="auto">
          <a:xfrm>
            <a:off x="1061612" y="3201812"/>
            <a:ext cx="7824811" cy="5125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Сталин, Каменев, Зиновьев против Троцкого (1923-1925 гг.)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7"/>
          <p:cNvSpPr>
            <a:spLocks noChangeArrowheads="1"/>
          </p:cNvSpPr>
          <p:nvPr/>
        </p:nvSpPr>
        <p:spPr bwMode="auto">
          <a:xfrm>
            <a:off x="1061612" y="3895170"/>
            <a:ext cx="7824811" cy="6268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Сталин, Бухарин и Рыков против Каменева и Зиновьева (1925-1927 гг.). Исключение Каменева и Зиновьева из партии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1061612" y="4830228"/>
            <a:ext cx="7824811" cy="55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Сталин против Бухарина и Рыкова (1927-1930 гг.). Удаление Бухарина и Рыкова с руководящих постов.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9"/>
          <p:cNvSpPr>
            <a:spLocks noChangeArrowheads="1"/>
          </p:cNvSpPr>
          <p:nvPr/>
        </p:nvSpPr>
        <p:spPr bwMode="auto">
          <a:xfrm>
            <a:off x="1061611" y="5676029"/>
            <a:ext cx="7824811" cy="6517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против Каменева, Зиновьева, Бухарина, Рыкова в 1935-1938 гг. публичных политических процессов. Осуждены и расстреляны.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407396" y="6430344"/>
            <a:ext cx="9127522" cy="4207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Итог внутрипартийной борьбы – И.В. Сталин одержал решительную победу.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568325" y="2794715"/>
            <a:ext cx="33856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68325" y="2794715"/>
            <a:ext cx="0" cy="3374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8" idx="1"/>
          </p:cNvCxnSpPr>
          <p:nvPr/>
        </p:nvCxnSpPr>
        <p:spPr>
          <a:xfrm>
            <a:off x="568325" y="3451538"/>
            <a:ext cx="493287" cy="6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9" idx="1"/>
          </p:cNvCxnSpPr>
          <p:nvPr/>
        </p:nvCxnSpPr>
        <p:spPr>
          <a:xfrm flipV="1">
            <a:off x="568325" y="4208596"/>
            <a:ext cx="493287" cy="28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0" idx="1"/>
          </p:cNvCxnSpPr>
          <p:nvPr/>
        </p:nvCxnSpPr>
        <p:spPr>
          <a:xfrm>
            <a:off x="568325" y="5035639"/>
            <a:ext cx="493287" cy="69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68325" y="6168980"/>
            <a:ext cx="4932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3244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</TotalTime>
  <Words>363</Words>
  <Application>Microsoft Office PowerPoint</Application>
  <PresentationFormat>Произвольный</PresentationFormat>
  <Paragraphs>39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Грань</vt:lpstr>
      <vt:lpstr>Борьба за власть в партии большевиков (схемы к уроку)</vt:lpstr>
      <vt:lpstr>До сих пор не смолкают споры: почему в борьбе за власть победу одержал И.В. Сталин?  </vt:lpstr>
      <vt:lpstr>Смерть В.И. Ленина</vt:lpstr>
      <vt:lpstr>Коммунистическая партия в 1920-е гг.</vt:lpstr>
      <vt:lpstr>Внутрипартийная борьба за власть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Борьба за власть в партии большевиков</dc:title>
  <dc:creator>Пользователь</dc:creator>
  <cp:lastModifiedBy>всш</cp:lastModifiedBy>
  <cp:revision>5</cp:revision>
  <dcterms:created xsi:type="dcterms:W3CDTF">2014-08-30T18:25:35Z</dcterms:created>
  <dcterms:modified xsi:type="dcterms:W3CDTF">2016-09-30T04:31:46Z</dcterms:modified>
</cp:coreProperties>
</file>